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70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48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8BA85D-D399-4A71-8E3C-4F6D631B3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C3AEA2-D2B4-4D17-864E-95AC4D9BFB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4BBC9-DDBB-4EA3-86DA-01639DFABF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6A743-3F07-4A46-A117-9B2361A0F7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472CE-8680-47AC-B1B2-F40F6E74A8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20F80-272F-483B-8482-91C9F7C91C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6807C6-A185-4405-9E45-E2EADD1275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6E2F1-273E-495D-A5C3-ABB7F5CC28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3FDFC-99C4-4580-8E94-F6CEC146E4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DB4F1-5ACB-4BAC-8076-7DFCDE7F50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6BCF2-AC35-4C53-BA0D-70FE11E017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C69794-32F3-49F2-9442-4A70DC7C6F3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572000" y="990600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Supinator</a:t>
            </a: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0"/>
            <a:ext cx="40433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4953000" y="1981200"/>
            <a:ext cx="22907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O: humerus, ulna</a:t>
            </a:r>
          </a:p>
          <a:p>
            <a:r>
              <a:rPr lang="en-US"/>
              <a:t> I: radius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4953000" y="3276600"/>
            <a:ext cx="2568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F: supinate forearm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utoUpdateAnimBg="0"/>
      <p:bldP spid="2056" grpId="0" autoUpdateAnimBg="0"/>
      <p:bldP spid="2057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"/>
            <a:ext cx="4732338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419600" y="1066800"/>
            <a:ext cx="3811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Extensor carpi radialis longus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479925" y="1946275"/>
            <a:ext cx="23891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O: humerus</a:t>
            </a:r>
          </a:p>
          <a:p>
            <a:r>
              <a:rPr lang="en-US"/>
              <a:t> I: 2nd metacarpal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495800" y="3124200"/>
            <a:ext cx="3397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F: extend and abduct hand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0" grpId="0" autoUpdateAnimBg="0"/>
      <p:bldP spid="922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4786313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886200" y="1143000"/>
            <a:ext cx="3743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Extensor carpi radialis brevis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946525" y="1870075"/>
            <a:ext cx="4191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O: lateral epicondyle of humerus</a:t>
            </a:r>
          </a:p>
          <a:p>
            <a:r>
              <a:rPr lang="en-US"/>
              <a:t> I: 3rd metacarpal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022725" y="3165475"/>
            <a:ext cx="3194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F: extend &amp; abduct hand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  <p:bldP spid="10244" grpId="0" autoUpdateAnimBg="0"/>
      <p:bldP spid="1024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0"/>
            <a:ext cx="43957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419600" y="1219200"/>
            <a:ext cx="2855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Extensor carpi ulnaris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632325" y="2174875"/>
            <a:ext cx="4191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O: lateral epicondyle of humerus</a:t>
            </a:r>
          </a:p>
          <a:p>
            <a:r>
              <a:rPr lang="en-US"/>
              <a:t> I: 5th metacarpal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708525" y="3394075"/>
            <a:ext cx="2957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F: extend, adduct hand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  <p:bldP spid="11268" grpId="0" autoUpdateAnimBg="0"/>
      <p:bldP spid="1127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0"/>
            <a:ext cx="43957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343400" y="990600"/>
            <a:ext cx="254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Extensor digitorum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403725" y="2022475"/>
            <a:ext cx="4191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O: lateral epicondyle of humerus</a:t>
            </a:r>
          </a:p>
          <a:p>
            <a:r>
              <a:rPr lang="en-US"/>
              <a:t> I: distal phalanges 2-5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479925" y="3470275"/>
            <a:ext cx="3600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F: extend hand &amp; phalanges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utoUpdateAnimBg="0"/>
      <p:bldP spid="12292" grpId="0" autoUpdateAnimBg="0"/>
      <p:bldP spid="1229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0"/>
            <a:ext cx="43957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4648200" y="1219200"/>
            <a:ext cx="3195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Abductor pollicis longus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724400" y="2057400"/>
            <a:ext cx="22875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O: radius, ulna</a:t>
            </a:r>
          </a:p>
          <a:p>
            <a:r>
              <a:rPr lang="en-US"/>
              <a:t> I: 1st metacarpal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953000" y="3581400"/>
            <a:ext cx="2179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F: abduct thumb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utoUpdateAnimBg="0"/>
      <p:bldP spid="13316" grpId="0" autoUpdateAnimBg="0"/>
      <p:bldP spid="1331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0"/>
            <a:ext cx="43957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4038600" y="1295400"/>
            <a:ext cx="3059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Extensor pollicis brevis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098925" y="2098675"/>
            <a:ext cx="2593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O: radius, ulna</a:t>
            </a:r>
          </a:p>
          <a:p>
            <a:r>
              <a:rPr lang="en-US"/>
              <a:t> I: thumb phalanges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175125" y="3241675"/>
            <a:ext cx="2179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F: extend thumb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utoUpdateAnimBg="0"/>
      <p:bldP spid="14340" grpId="0" autoUpdateAnimBg="0"/>
      <p:bldP spid="1434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038600" y="1676400"/>
            <a:ext cx="1884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Pronator teres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57200"/>
            <a:ext cx="40433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208463" y="2743200"/>
            <a:ext cx="49355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O: medial epicondyle of humerus, ulna</a:t>
            </a:r>
          </a:p>
          <a:p>
            <a:r>
              <a:rPr lang="en-US"/>
              <a:t> I: radius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267200" y="3886200"/>
            <a:ext cx="2466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F: pronate forearm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utoUpdateAnimBg="0"/>
      <p:bldP spid="3077" grpId="0" autoUpdateAnimBg="0"/>
      <p:bldP spid="307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Flexors of </a:t>
            </a:r>
            <a:r>
              <a:rPr lang="en-US" dirty="0" err="1" smtClean="0"/>
              <a:t>Forarm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56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9605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419600" y="3429000"/>
            <a:ext cx="2138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Palmaris longus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33400" y="4648200"/>
            <a:ext cx="42592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O: medial epicondyle of humerus</a:t>
            </a:r>
          </a:p>
          <a:p>
            <a:r>
              <a:rPr lang="en-US"/>
              <a:t> I: palmar aponeurosis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622925" y="4613275"/>
            <a:ext cx="1655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F: flex hand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  <p:bldP spid="4100" grpId="0" autoUpdateAnimBg="0"/>
      <p:bldP spid="410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9605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657600" y="3886200"/>
            <a:ext cx="2635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Flexor carpi radialis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41325" y="4765675"/>
            <a:ext cx="42592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O: medial epicondyle of humerus</a:t>
            </a:r>
          </a:p>
          <a:p>
            <a:r>
              <a:rPr lang="en-US"/>
              <a:t> I: 2nd, 3rd metacarpals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410200" y="4724400"/>
            <a:ext cx="2619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F: flex, abduct hand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utoUpdateAnimBg="0"/>
      <p:bldP spid="5124" grpId="0" autoUpdateAnimBg="0"/>
      <p:bldP spid="512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9605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352800" y="3810000"/>
            <a:ext cx="2568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Flexor carpi ulnaris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4800" y="4495800"/>
            <a:ext cx="49355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O: medial epicondyle of humerus, ulna</a:t>
            </a:r>
          </a:p>
          <a:p>
            <a:r>
              <a:rPr lang="en-US"/>
              <a:t>I:  carpals, 5th metacarpal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638800" y="4495800"/>
            <a:ext cx="3059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F: flex and adduct hand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utoUpdateAnimBg="0"/>
      <p:bldP spid="6148" grpId="0" autoUpdateAnimBg="0"/>
      <p:bldP spid="614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648200" y="1524000"/>
            <a:ext cx="3819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Flexor digitorum superficialis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600"/>
            <a:ext cx="4106863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800600" y="2743200"/>
            <a:ext cx="3187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O: humerus, ulna, radius</a:t>
            </a:r>
          </a:p>
          <a:p>
            <a:r>
              <a:rPr lang="en-US"/>
              <a:t> I: middle phalanges 2-5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876800" y="4267200"/>
            <a:ext cx="3025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F: flex hand, phalanges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utoUpdateAnimBg="0"/>
      <p:bldP spid="7173" grpId="0" autoUpdateAnimBg="0"/>
      <p:bldP spid="717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5029200" y="1143000"/>
            <a:ext cx="356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Flexor digitorum profundus</a:t>
            </a:r>
          </a:p>
        </p:txBody>
      </p: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0"/>
            <a:ext cx="4248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5029200" y="2438400"/>
            <a:ext cx="2957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O: ulna</a:t>
            </a:r>
          </a:p>
          <a:p>
            <a:r>
              <a:rPr lang="en-US"/>
              <a:t> I: distal phalanges 2-5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5105400" y="4114800"/>
            <a:ext cx="3025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F: flex hand, phalanges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  <p:bldP spid="8201" grpId="0" autoUpdateAnimBg="0"/>
      <p:bldP spid="820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335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251</Words>
  <Application>Microsoft Office PowerPoint</Application>
  <PresentationFormat>On-screen Show (4:3)</PresentationFormat>
  <Paragraphs>54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Times New Roman</vt:lpstr>
      <vt:lpstr>Office Theme</vt:lpstr>
      <vt:lpstr>PowerPoint Presentation</vt:lpstr>
      <vt:lpstr>PowerPoint Presentation</vt:lpstr>
      <vt:lpstr>Flexors of Forarm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Extensors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Computing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jjpellegrini</dc:creator>
  <cp:lastModifiedBy>user</cp:lastModifiedBy>
  <cp:revision>25</cp:revision>
  <dcterms:created xsi:type="dcterms:W3CDTF">2000-10-13T13:28:08Z</dcterms:created>
  <dcterms:modified xsi:type="dcterms:W3CDTF">2017-02-22T15:42:34Z</dcterms:modified>
</cp:coreProperties>
</file>